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6" r:id="rId10"/>
    <p:sldId id="265" r:id="rId11"/>
    <p:sldId id="267" r:id="rId12"/>
    <p:sldId id="274" r:id="rId13"/>
    <p:sldId id="269" r:id="rId14"/>
    <p:sldId id="273" r:id="rId15"/>
    <p:sldId id="270" r:id="rId16"/>
    <p:sldId id="271" r:id="rId17"/>
    <p:sldId id="272" r:id="rId18"/>
    <p:sldId id="275" r:id="rId19"/>
    <p:sldId id="276" r:id="rId20"/>
    <p:sldId id="26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6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tiff>
</file>

<file path=ppt/media/image11.png>
</file>

<file path=ppt/media/image12.tiff>
</file>

<file path=ppt/media/image13.tiff>
</file>

<file path=ppt/media/image2.jpe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B0B872-669C-4511-A5FA-E8BF172C17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B1FB8E-367C-4458-B8FE-87E91C7077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C3E5A5-5FCE-4320-BCB1-30FC87458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16CAB-9F20-4F93-809B-6418E5DFCFF6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A15A4D-9E2C-4EED-A310-8B5A38D22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ABA8EC-F35E-4E30-9909-83BBEEFCA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E7C07-9FF4-4C5C-8B36-7448BA3A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946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93B2E-06D2-40EF-9178-7CE032E5E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8F1CE9-B607-484C-A2A0-76E63F4213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CE672C-FDF6-4A9D-9454-E2353E45E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16CAB-9F20-4F93-809B-6418E5DFCFF6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506662-298C-4989-863E-D5A9E9D33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75138A-2054-4C1D-B937-6D2414E52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E7C07-9FF4-4C5C-8B36-7448BA3A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743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6840421-6262-45FD-B077-FCD257FBE1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0450A6-B91A-479D-8F81-24E8F8696E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B8D4AB-0D39-4CA9-BDAB-669E9E647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16CAB-9F20-4F93-809B-6418E5DFCFF6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589D61-6723-45D9-AAFD-650D0A299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05648-D24C-4CA1-9B04-E44495449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E7C07-9FF4-4C5C-8B36-7448BA3A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0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F3099-395D-4888-8966-D13D12E72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34F99-FF88-4A50-8A68-C6B58AE8C9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84906-011F-4D7E-9006-F51A32FD3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16CAB-9F20-4F93-809B-6418E5DFCFF6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CFF832-4F97-4FAA-BD1A-A0F8B102A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BF75D0-FDE5-407A-BC7B-CEDB6ECC4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E7C07-9FF4-4C5C-8B36-7448BA3A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334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76F73-A252-48EB-B007-07F4711CA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4A6C7D-EECE-4771-9A19-A4217F632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FC8B30-5428-475F-8B7C-3B03FAFAE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16CAB-9F20-4F93-809B-6418E5DFCFF6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9798CC-F6C2-4234-B8BE-9C0432497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040C8-EDD2-4635-8040-76EC438AF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E7C07-9FF4-4C5C-8B36-7448BA3A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98862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2753F1-A890-4EDF-B9DA-97313AC10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7F8462-F59E-4651-A04E-2EC2AB23F7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5324B5-F2AB-4131-9343-6FB83305F2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0990FC-7AC7-4FFB-8DB7-019EE056A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16CAB-9F20-4F93-809B-6418E5DFCFF6}" type="datetimeFigureOut">
              <a:rPr lang="en-US" smtClean="0"/>
              <a:t>4/3/19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5F3BAF-788D-4595-B559-95DA217CA6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5844B8-BA8E-40F7-85E9-ECF3FD9CE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E7C07-9FF4-4C5C-8B36-7448BA3A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9423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581DD7-54F9-405B-A8DC-279E9F429A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1707C2-63FD-4630-B8A7-51D0A1647B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8E710C-D97E-4AD2-892E-A3E785F8DB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5D2589-6A54-4274-9C68-CB522157E2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035330D-12D3-463E-8C90-5B17287BF1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E9EBE8-E292-4CE0-9177-5C2600A60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16CAB-9F20-4F93-809B-6418E5DFCFF6}" type="datetimeFigureOut">
              <a:rPr lang="en-US" smtClean="0"/>
              <a:t>4/3/19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898458-EBD8-4460-B571-A1285ECAC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A70A5E9-C3BE-4617-97B4-48ED88CD9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E7C07-9FF4-4C5C-8B36-7448BA3A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06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6849D-1C2C-4E34-86D5-EEF916AEA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3C6232-0DDF-41DD-9582-AEBEA47DB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16CAB-9F20-4F93-809B-6418E5DFCFF6}" type="datetimeFigureOut">
              <a:rPr lang="en-US" smtClean="0"/>
              <a:t>4/3/19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ADA847-1396-48AA-B91D-67C274515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FDA3A9-7D7C-41A5-A171-2098F41DE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E7C07-9FF4-4C5C-8B36-7448BA3A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856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55351B-CFF4-47F3-BE19-315E5A22C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16CAB-9F20-4F93-809B-6418E5DFCFF6}" type="datetimeFigureOut">
              <a:rPr lang="en-US" smtClean="0"/>
              <a:t>4/3/19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801B6F-A067-4AF7-BDC8-02EE8E105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3A05A9-9474-4926-8864-2693399D7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E7C07-9FF4-4C5C-8B36-7448BA3A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9357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79EC5-ACD0-434A-AE60-F5B186BA3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D12DE-0F92-446B-AF52-C58A958820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4696FC-FFCC-4D32-83FF-7B046E5326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86CECC-AB69-4F23-8D0D-8C3A39584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16CAB-9F20-4F93-809B-6418E5DFCFF6}" type="datetimeFigureOut">
              <a:rPr lang="en-US" smtClean="0"/>
              <a:t>4/3/19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47F162-172B-44D6-8F37-D485F86FC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F26FDD-8CC4-4EB1-BC42-49738D927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E7C07-9FF4-4C5C-8B36-7448BA3A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579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7EFED-671E-48B9-BFC6-92A6609457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3CB5C6-FE4A-4584-933F-8674BA8498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3236C3-2460-4BCA-92A8-F04989A3CA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CF8F0C-9B9B-40BB-A840-9F00BB62F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16CAB-9F20-4F93-809B-6418E5DFCFF6}" type="datetimeFigureOut">
              <a:rPr lang="en-US" smtClean="0"/>
              <a:t>4/3/19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792E85-901C-4322-B6A0-426AA73AFC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11D8B6-7C0E-446D-A377-591EE29AF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5E7C07-9FF4-4C5C-8B36-7448BA3A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753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AC07C3-5F37-4668-8D5D-D0A75FE534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23942F-D1D5-4175-8F69-504BDA0B3C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4F6CEE-EB23-46D6-A96C-DFA346CCDF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16CAB-9F20-4F93-809B-6418E5DFCFF6}" type="datetimeFigureOut">
              <a:rPr lang="en-US" smtClean="0"/>
              <a:t>4/3/19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C87E6F-7AF6-445B-B508-BC4F8F9AEED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C1612C-532A-4D04-B26F-D8888F8474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5E7C07-9FF4-4C5C-8B36-7448BA3A08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153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4CB50-7C42-4DA0-98BC-F6EDAD662B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Mind modeling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0142A2C-0A9F-4CD3-B3C1-81C4D101A5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Phoenix:</a:t>
            </a:r>
          </a:p>
          <a:p>
            <a:r>
              <a:rPr lang="en-US" dirty="0"/>
              <a:t>Venkateshkumar</a:t>
            </a:r>
          </a:p>
          <a:p>
            <a:r>
              <a:rPr lang="en-US" dirty="0" err="1"/>
              <a:t>Mahitha</a:t>
            </a:r>
            <a:endParaRPr lang="en-US" dirty="0"/>
          </a:p>
          <a:p>
            <a:r>
              <a:rPr lang="en-US" dirty="0" err="1"/>
              <a:t>Aiswarya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908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E298CE-E17B-478C-9B07-84A391368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Connectome 1: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CD8C4BDA-0CE1-4F79-B6D4-4E6666FCE1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The neurons barcoded as B4,B5,C5,C6,D7,E8,E9,D10,C10,B10,A9,B8,B7,B6 forms a connectome for a particular time and the barcode values are stored in the table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0054DD3E-CF20-4F38-B200-94D2E1AE86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7763" y="1491903"/>
            <a:ext cx="6250769" cy="371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35260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C78C2D-4D11-426D-B2CB-AB62FE47F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</a:rPr>
              <a:t>Connectome2: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AEA81CA-A7B6-4F63-93D4-AB5BFE5C5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The neurons barcoded as D1,E2,E3,E4,D5,C4,B3,B2,C2 forms a connectome for a particular time and the barcode values are stored in the table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DF8F8287-A70F-445E-8D12-6A631B2F11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7763" y="1493600"/>
            <a:ext cx="6250769" cy="3709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142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BB888D5-524A-7C44-99E5-6D6E1C0AF1B6}"/>
              </a:ext>
            </a:extLst>
          </p:cNvPr>
          <p:cNvSpPr txBox="1"/>
          <p:nvPr/>
        </p:nvSpPr>
        <p:spPr>
          <a:xfrm>
            <a:off x="556532" y="643467"/>
            <a:ext cx="11210925" cy="7448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b="1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                   ER Diagram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53BBCF8-3EEE-0F4F-9A0D-7A690B5ED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1575582"/>
            <a:ext cx="11424197" cy="5282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0630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3DF958A-A132-544C-B210-04568EEDBF8D}"/>
              </a:ext>
            </a:extLst>
          </p:cNvPr>
          <p:cNvSpPr txBox="1"/>
          <p:nvPr/>
        </p:nvSpPr>
        <p:spPr>
          <a:xfrm>
            <a:off x="2777924" y="254643"/>
            <a:ext cx="61693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                       Strategy/Plan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5F11381-9B33-7545-940A-C2A0374F1522}"/>
              </a:ext>
            </a:extLst>
          </p:cNvPr>
          <p:cNvSpPr txBox="1"/>
          <p:nvPr/>
        </p:nvSpPr>
        <p:spPr>
          <a:xfrm>
            <a:off x="1192192" y="1354238"/>
            <a:ext cx="7361499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Detect the Emotion:</a:t>
            </a:r>
          </a:p>
          <a:p>
            <a:r>
              <a:rPr lang="en-US" dirty="0"/>
              <a:t>EEG </a:t>
            </a:r>
          </a:p>
          <a:p>
            <a:r>
              <a:rPr lang="en-US" dirty="0"/>
              <a:t>ECG</a:t>
            </a:r>
          </a:p>
          <a:p>
            <a:r>
              <a:rPr lang="en-US" dirty="0"/>
              <a:t>EMG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5258AA-396E-4549-987A-9E4FBDAE2C79}"/>
              </a:ext>
            </a:extLst>
          </p:cNvPr>
          <p:cNvSpPr txBox="1"/>
          <p:nvPr/>
        </p:nvSpPr>
        <p:spPr>
          <a:xfrm>
            <a:off x="1157467" y="5665538"/>
            <a:ext cx="322933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Neuron Pattern:</a:t>
            </a:r>
          </a:p>
          <a:p>
            <a:r>
              <a:rPr lang="en-US" dirty="0"/>
              <a:t>Using Neural Dust Technique</a:t>
            </a:r>
          </a:p>
        </p:txBody>
      </p:sp>
    </p:spTree>
    <p:extLst>
      <p:ext uri="{BB962C8B-B14F-4D97-AF65-F5344CB8AC3E}">
        <p14:creationId xmlns:p14="http://schemas.microsoft.com/office/powerpoint/2010/main" val="10646203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3D5A330-74E1-5149-9F28-BB066C9F74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7950" y="1790700"/>
            <a:ext cx="4356100" cy="3276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490C446-6A21-8A40-A224-1D3CC18A94BF}"/>
              </a:ext>
            </a:extLst>
          </p:cNvPr>
          <p:cNvSpPr txBox="1"/>
          <p:nvPr/>
        </p:nvSpPr>
        <p:spPr>
          <a:xfrm>
            <a:off x="3756074" y="450166"/>
            <a:ext cx="55286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Arousal-Valence Space</a:t>
            </a:r>
          </a:p>
        </p:txBody>
      </p:sp>
    </p:spTree>
    <p:extLst>
      <p:ext uri="{BB962C8B-B14F-4D97-AF65-F5344CB8AC3E}">
        <p14:creationId xmlns:p14="http://schemas.microsoft.com/office/powerpoint/2010/main" val="40000098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C0D0C4-2C09-F543-85B9-F87F39A0BB6F}"/>
              </a:ext>
            </a:extLst>
          </p:cNvPr>
          <p:cNvSpPr txBox="1"/>
          <p:nvPr/>
        </p:nvSpPr>
        <p:spPr>
          <a:xfrm>
            <a:off x="3798277" y="309489"/>
            <a:ext cx="39108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                 EEG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4CCB45E-6C43-FB4C-B3A8-83BC7BB961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722" y="1797844"/>
            <a:ext cx="4865077" cy="30273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B3988ED-7EA1-3A4E-AE1E-0091B6CAA7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3153" y="1689100"/>
            <a:ext cx="5041900" cy="347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679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3038365-EB01-7D4A-A38C-F3D4CE00477F}"/>
              </a:ext>
            </a:extLst>
          </p:cNvPr>
          <p:cNvSpPr txBox="1"/>
          <p:nvPr/>
        </p:nvSpPr>
        <p:spPr>
          <a:xfrm>
            <a:off x="4051495" y="281354"/>
            <a:ext cx="31933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              ECG</a:t>
            </a:r>
          </a:p>
        </p:txBody>
      </p:sp>
    </p:spTree>
    <p:extLst>
      <p:ext uri="{BB962C8B-B14F-4D97-AF65-F5344CB8AC3E}">
        <p14:creationId xmlns:p14="http://schemas.microsoft.com/office/powerpoint/2010/main" val="33604234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D39B68-8CB0-844D-BF6E-E41F02F457D2}"/>
              </a:ext>
            </a:extLst>
          </p:cNvPr>
          <p:cNvSpPr txBox="1"/>
          <p:nvPr/>
        </p:nvSpPr>
        <p:spPr>
          <a:xfrm>
            <a:off x="4276578" y="140677"/>
            <a:ext cx="32355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        EMG-GSR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AC248D-5CF0-A24B-8CEC-A45AB60389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3218" y="1374230"/>
            <a:ext cx="3059821" cy="20547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0F5AD4-7069-294F-8422-72B4D92C0AC1}"/>
              </a:ext>
            </a:extLst>
          </p:cNvPr>
          <p:cNvSpPr txBox="1"/>
          <p:nvPr/>
        </p:nvSpPr>
        <p:spPr>
          <a:xfrm>
            <a:off x="1209822" y="4149969"/>
            <a:ext cx="97629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Galvanic skin response (GSR) is an indicator of skin conductance (SC), and increases linearly with a person’s level of overall arousal</a:t>
            </a:r>
          </a:p>
          <a:p>
            <a:pPr marL="285750" indent="-285750">
              <a:buFont typeface="Wingdings" pitchFamily="2" charset="2"/>
              <a:buChar char="§"/>
            </a:pPr>
            <a:r>
              <a:rPr lang="en-US" dirty="0"/>
              <a:t>Electromyography (EMG) measures muscle activity and has been shown to correlate with negatively </a:t>
            </a:r>
            <a:r>
              <a:rPr lang="en-US" dirty="0" err="1"/>
              <a:t>valenced</a:t>
            </a:r>
            <a:r>
              <a:rPr lang="en-US" dirty="0"/>
              <a:t> emotions. </a:t>
            </a:r>
          </a:p>
        </p:txBody>
      </p:sp>
    </p:spTree>
    <p:extLst>
      <p:ext uri="{BB962C8B-B14F-4D97-AF65-F5344CB8AC3E}">
        <p14:creationId xmlns:p14="http://schemas.microsoft.com/office/powerpoint/2010/main" val="38456107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B7431B6-783C-2A41-B2FC-8560A8D866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5403" y="1800665"/>
            <a:ext cx="7076049" cy="42625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C4B0B6-EB64-E84F-B998-43ACD6638675}"/>
              </a:ext>
            </a:extLst>
          </p:cNvPr>
          <p:cNvSpPr txBox="1"/>
          <p:nvPr/>
        </p:nvSpPr>
        <p:spPr>
          <a:xfrm>
            <a:off x="3235569" y="393895"/>
            <a:ext cx="52613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               Neural Dust</a:t>
            </a:r>
          </a:p>
        </p:txBody>
      </p:sp>
    </p:spTree>
    <p:extLst>
      <p:ext uri="{BB962C8B-B14F-4D97-AF65-F5344CB8AC3E}">
        <p14:creationId xmlns:p14="http://schemas.microsoft.com/office/powerpoint/2010/main" val="41085035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0C298A2-B322-7B42-8CA7-0024881130F9}"/>
              </a:ext>
            </a:extLst>
          </p:cNvPr>
          <p:cNvSpPr txBox="1"/>
          <p:nvPr/>
        </p:nvSpPr>
        <p:spPr>
          <a:xfrm>
            <a:off x="2893671" y="104172"/>
            <a:ext cx="55558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                    Coding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CBD7B1-A1AC-D14B-9E27-B6FADD5AFDD9}"/>
              </a:ext>
            </a:extLst>
          </p:cNvPr>
          <p:cNvSpPr txBox="1"/>
          <p:nvPr/>
        </p:nvSpPr>
        <p:spPr>
          <a:xfrm>
            <a:off x="231494" y="627392"/>
            <a:ext cx="11435787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Scripts used:</a:t>
            </a:r>
          </a:p>
          <a:p>
            <a:r>
              <a:rPr lang="en-US" dirty="0" err="1"/>
              <a:t>Create.sql</a:t>
            </a:r>
            <a:endParaRPr lang="en-US" dirty="0"/>
          </a:p>
          <a:p>
            <a:r>
              <a:rPr lang="en-US" dirty="0" err="1"/>
              <a:t>Insert.sql</a:t>
            </a:r>
            <a:endParaRPr lang="en-US" dirty="0"/>
          </a:p>
          <a:p>
            <a:r>
              <a:rPr lang="en-US" dirty="0" err="1"/>
              <a:t>Queries.sql</a:t>
            </a:r>
            <a:endParaRPr lang="en-US" dirty="0"/>
          </a:p>
          <a:p>
            <a:r>
              <a:rPr lang="en-US" dirty="0" err="1"/>
              <a:t>users.sql</a:t>
            </a:r>
            <a:endParaRPr lang="en-US" dirty="0"/>
          </a:p>
          <a:p>
            <a:endParaRPr lang="en-US" dirty="0"/>
          </a:p>
          <a:p>
            <a:r>
              <a:rPr lang="en-US" dirty="0"/>
              <a:t>Functions used:</a:t>
            </a:r>
          </a:p>
          <a:p>
            <a:r>
              <a:rPr lang="en-US" dirty="0" err="1"/>
              <a:t>Get_div</a:t>
            </a:r>
            <a:r>
              <a:rPr lang="en-US" dirty="0"/>
              <a:t> : calculate ratio</a:t>
            </a:r>
          </a:p>
          <a:p>
            <a:r>
              <a:rPr lang="en-US" dirty="0" err="1"/>
              <a:t>Get_pecent</a:t>
            </a:r>
            <a:r>
              <a:rPr lang="en-US" dirty="0"/>
              <a:t> : calculate [percent</a:t>
            </a:r>
          </a:p>
          <a:p>
            <a:endParaRPr lang="en-US" dirty="0"/>
          </a:p>
          <a:p>
            <a:r>
              <a:rPr lang="en-US" dirty="0"/>
              <a:t>Triggers used:</a:t>
            </a:r>
          </a:p>
          <a:p>
            <a:r>
              <a:rPr lang="en-US" dirty="0"/>
              <a:t>Trigger name1: used for</a:t>
            </a:r>
          </a:p>
          <a:p>
            <a:r>
              <a:rPr lang="en-US" dirty="0"/>
              <a:t>Trigger name2: used for</a:t>
            </a:r>
          </a:p>
          <a:p>
            <a:endParaRPr lang="en-US" dirty="0"/>
          </a:p>
          <a:p>
            <a:r>
              <a:rPr lang="en-US" dirty="0"/>
              <a:t>Stored procedure used:</a:t>
            </a:r>
          </a:p>
          <a:p>
            <a:r>
              <a:rPr lang="en-US" dirty="0"/>
              <a:t>Procedure1: used for</a:t>
            </a:r>
          </a:p>
          <a:p>
            <a:r>
              <a:rPr lang="en-US" dirty="0"/>
              <a:t>Procedure2: used for</a:t>
            </a:r>
          </a:p>
          <a:p>
            <a:endParaRPr lang="en-US" dirty="0"/>
          </a:p>
          <a:p>
            <a:r>
              <a:rPr lang="en-US" dirty="0"/>
              <a:t>View used:</a:t>
            </a:r>
          </a:p>
          <a:p>
            <a:r>
              <a:rPr lang="en-US" dirty="0"/>
              <a:t>View1: used for</a:t>
            </a:r>
          </a:p>
          <a:p>
            <a:r>
              <a:rPr lang="en-US" dirty="0"/>
              <a:t>View2: used for</a:t>
            </a:r>
          </a:p>
        </p:txBody>
      </p:sp>
    </p:spTree>
    <p:extLst>
      <p:ext uri="{BB962C8B-B14F-4D97-AF65-F5344CB8AC3E}">
        <p14:creationId xmlns:p14="http://schemas.microsoft.com/office/powerpoint/2010/main" val="2361824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6C3CE-0872-40E4-8ED6-92346AA63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Abstract: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AA277-5453-4911-A0CD-749217F634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Human brain is considered to be a complex storage system unlike the hard disks and other storage devices the Brain has its own way of storing the data in a complex manner.</a:t>
            </a:r>
          </a:p>
          <a:p>
            <a:r>
              <a:rPr lang="en-US" dirty="0"/>
              <a:t>Here we are trying to find and store the neuron patterns of the brain in a computer database for some particular emotions and retrigger the neurons using the Optogenetics when ever the person wish to recreate the memories back.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6527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B05A91-C90E-4085-8572-E9CC1A80B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28924-A04D-497C-9598-3042D22B89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465685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AEB92-55AD-45E7-A1D5-55C365499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Problem statement: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AA86D-2488-4BF2-BB89-EC2090E31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4097"/>
            <a:ext cx="10515600" cy="5022866"/>
          </a:xfrm>
        </p:spPr>
        <p:txBody>
          <a:bodyPr/>
          <a:lstStyle/>
          <a:p>
            <a:r>
              <a:rPr lang="en-US" dirty="0"/>
              <a:t>Do you remember your First kiss?</a:t>
            </a:r>
          </a:p>
          <a:p>
            <a:r>
              <a:rPr lang="en-US" dirty="0"/>
              <a:t>Do you remember how you felt on your first baby delivery.</a:t>
            </a:r>
          </a:p>
          <a:p>
            <a:r>
              <a:rPr lang="en-US" dirty="0"/>
              <a:t>Do you remember when your close one passed away?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Won’t you be happy to see a record of events happened at a particular time?</a:t>
            </a:r>
          </a:p>
          <a:p>
            <a:pPr marL="0" indent="0">
              <a:buNone/>
            </a:pPr>
            <a:r>
              <a:rPr lang="en-US" dirty="0"/>
              <a:t>Want to cherish those moments again??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727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93C6B9-CB98-4A5C-9CB0-898FEDBBD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6628" y="1783959"/>
            <a:ext cx="464525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/>
              <a:t>Upload your mind here:</a:t>
            </a: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eeg cap">
            <a:extLst>
              <a:ext uri="{FF2B5EF4-FFF2-40B4-BE49-F238E27FC236}">
                <a16:creationId xmlns:a16="http://schemas.microsoft.com/office/drawing/2014/main" id="{6906CE03-076B-4BE3-909C-753F041941A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30" r="8480"/>
          <a:stretch/>
        </p:blipFill>
        <p:spPr bwMode="auto"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60555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33D9D-AD0D-465D-A303-A1A0F6541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>
            <a:normAutofit/>
          </a:bodyPr>
          <a:lstStyle/>
          <a:p>
            <a:r>
              <a:rPr lang="en-US"/>
              <a:t>How brain works?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CD025-2AF3-4162-95A5-F9CF9EC51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651466" cy="3785419"/>
          </a:xfrm>
        </p:spPr>
        <p:txBody>
          <a:bodyPr>
            <a:normAutofit/>
          </a:bodyPr>
          <a:lstStyle/>
          <a:p>
            <a:r>
              <a:rPr lang="en-US" sz="1800" dirty="0"/>
              <a:t>Trillions of neurons are present in human brain.</a:t>
            </a:r>
          </a:p>
          <a:p>
            <a:pPr marL="0" indent="0">
              <a:buNone/>
            </a:pPr>
            <a:endParaRPr lang="en-US" sz="1800" dirty="0"/>
          </a:p>
          <a:p>
            <a:r>
              <a:rPr lang="en-US" sz="1800" dirty="0"/>
              <a:t>Network of neurons communicate each other with electric signals.</a:t>
            </a:r>
          </a:p>
          <a:p>
            <a:pPr marL="0" indent="0">
              <a:buNone/>
            </a:pPr>
            <a:r>
              <a:rPr lang="en-US" sz="1800" dirty="0"/>
              <a:t> </a:t>
            </a:r>
          </a:p>
        </p:txBody>
      </p:sp>
      <p:pic>
        <p:nvPicPr>
          <p:cNvPr id="2052" name="Picture 4" descr="Image result for neuron network">
            <a:extLst>
              <a:ext uri="{FF2B5EF4-FFF2-40B4-BE49-F238E27FC236}">
                <a16:creationId xmlns:a16="http://schemas.microsoft.com/office/drawing/2014/main" id="{BCFEB388-699F-40BE-B188-D7C0949E06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87" r="12698" b="-1"/>
          <a:stretch/>
        </p:blipFill>
        <p:spPr bwMode="auto">
          <a:xfrm>
            <a:off x="4639056" y="10"/>
            <a:ext cx="7552944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7292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2F8EDF-1677-4D21-86FE-FA14C64F5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dirty="0"/>
              <a:t>Brain Regions:</a:t>
            </a:r>
          </a:p>
        </p:txBody>
      </p:sp>
      <p:pic>
        <p:nvPicPr>
          <p:cNvPr id="3078" name="Picture 6" descr="brain regions and functions">
            <a:extLst>
              <a:ext uri="{FF2B5EF4-FFF2-40B4-BE49-F238E27FC236}">
                <a16:creationId xmlns:a16="http://schemas.microsoft.com/office/drawing/2014/main" id="{3DC17E78-E65A-49FB-9D41-86D47CC801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13" r="2667" b="3"/>
          <a:stretch/>
        </p:blipFill>
        <p:spPr bwMode="auto">
          <a:xfrm>
            <a:off x="20" y="10"/>
            <a:ext cx="4635571" cy="6857990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F4C33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3FE1927-9C1D-44CE-A884-E101D5BB0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/>
              <a:t>Brain Stem - Involuntary Actions (Heart Beat, Breathing)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/>
              <a:t>Limbic System – Emotional Brain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/>
              <a:t>Cerebellum – Voluntary Actions (Body movements, Postures)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/>
              <a:t>Cerebrum or Cortex – Conscious thoughts</a:t>
            </a:r>
          </a:p>
        </p:txBody>
      </p:sp>
    </p:spTree>
    <p:extLst>
      <p:ext uri="{BB962C8B-B14F-4D97-AF65-F5344CB8AC3E}">
        <p14:creationId xmlns:p14="http://schemas.microsoft.com/office/powerpoint/2010/main" val="1758992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2447746-44B1-4BCC-8094-CFA44980F9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Collecting emotions: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19E44A0E-2936-4442-B957-63B4CB2EA4A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1950309"/>
            <a:ext cx="10905066" cy="3844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970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049333-51FB-41BA-83F1-2E90EF5814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Predefined set:</a:t>
            </a:r>
          </a:p>
        </p:txBody>
      </p:sp>
      <p:pic>
        <p:nvPicPr>
          <p:cNvPr id="11" name="Content Placeholder 7" descr="https://csdl-images.computer.org/trans/ta/2010/02/figures/tta20100200814.gif">
            <a:extLst>
              <a:ext uri="{FF2B5EF4-FFF2-40B4-BE49-F238E27FC236}">
                <a16:creationId xmlns:a16="http://schemas.microsoft.com/office/drawing/2014/main" id="{54E4429C-0ED2-4CF3-A004-2318412ED02E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2503" y="1665702"/>
            <a:ext cx="9254097" cy="477319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198095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89DA0-AEAC-4609-8A1E-DDCCBA25B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Connectome: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B625B-C6EB-4C61-876F-1253C5C90A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Connectome is a comprehensive map of neural connections in the brain</a:t>
            </a:r>
          </a:p>
          <a:p>
            <a:r>
              <a:rPr lang="en-US" dirty="0"/>
              <a:t>We achieve connectome  by BOINC – Barcoding the brain</a:t>
            </a:r>
          </a:p>
          <a:p>
            <a:r>
              <a:rPr lang="en-US" dirty="0"/>
              <a:t>In BOINC, each Neuron in the brain is labeled with a 20 ‘letter’ code using DNA nucleotides which represent A, C, T and G. With 20 ‘letters’, more than a trillion codes can be represented.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5659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942</TotalTime>
  <Words>509</Words>
  <Application>Microsoft Macintosh PowerPoint</Application>
  <PresentationFormat>Widescreen</PresentationFormat>
  <Paragraphs>78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Wingdings</vt:lpstr>
      <vt:lpstr>Office Theme</vt:lpstr>
      <vt:lpstr>Mind modeling</vt:lpstr>
      <vt:lpstr>Abstract:</vt:lpstr>
      <vt:lpstr>Problem statement:   </vt:lpstr>
      <vt:lpstr>Upload your mind here:</vt:lpstr>
      <vt:lpstr>How brain works?</vt:lpstr>
      <vt:lpstr>Brain Regions:</vt:lpstr>
      <vt:lpstr>Collecting emotions:</vt:lpstr>
      <vt:lpstr>Predefined set:</vt:lpstr>
      <vt:lpstr>Connectome:</vt:lpstr>
      <vt:lpstr>Connectome 1:</vt:lpstr>
      <vt:lpstr>Connectome2: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Mind modeling</dc:title>
  <dc:creator>Venkata Lakshmi Mahitha Mandalapu</dc:creator>
  <cp:lastModifiedBy>Venkata Lakshmi Mahitha Mandalapu</cp:lastModifiedBy>
  <cp:revision>4</cp:revision>
  <dcterms:created xsi:type="dcterms:W3CDTF">2019-04-02T23:52:52Z</dcterms:created>
  <dcterms:modified xsi:type="dcterms:W3CDTF">2019-04-03T15:36:49Z</dcterms:modified>
</cp:coreProperties>
</file>